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3" r:id="rId3"/>
    <p:sldId id="262" r:id="rId4"/>
    <p:sldId id="264" r:id="rId5"/>
    <p:sldId id="265" r:id="rId6"/>
    <p:sldId id="268" r:id="rId7"/>
    <p:sldId id="266" r:id="rId8"/>
    <p:sldId id="269" r:id="rId9"/>
    <p:sldId id="257" r:id="rId10"/>
    <p:sldId id="258" r:id="rId11"/>
    <p:sldId id="259" r:id="rId12"/>
    <p:sldId id="260" r:id="rId13"/>
  </p:sldIdLst>
  <p:sldSz cx="9906000" cy="6858000" type="A4"/>
  <p:notesSz cx="6811963" cy="99425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2929"/>
    <a:srgbClr val="610B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10C5-1CAE-4A4B-BB5F-FA30874871C2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81FF-4352-4DC9-AE22-6E37C3B92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01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10C5-1CAE-4A4B-BB5F-FA30874871C2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81FF-4352-4DC9-AE22-6E37C3B92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25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10C5-1CAE-4A4B-BB5F-FA30874871C2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81FF-4352-4DC9-AE22-6E37C3B92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20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10C5-1CAE-4A4B-BB5F-FA30874871C2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81FF-4352-4DC9-AE22-6E37C3B92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1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10C5-1CAE-4A4B-BB5F-FA30874871C2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81FF-4352-4DC9-AE22-6E37C3B92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01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10C5-1CAE-4A4B-BB5F-FA30874871C2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81FF-4352-4DC9-AE22-6E37C3B92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94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10C5-1CAE-4A4B-BB5F-FA30874871C2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81FF-4352-4DC9-AE22-6E37C3B92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61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10C5-1CAE-4A4B-BB5F-FA30874871C2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81FF-4352-4DC9-AE22-6E37C3B92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0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10C5-1CAE-4A4B-BB5F-FA30874871C2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81FF-4352-4DC9-AE22-6E37C3B92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10C5-1CAE-4A4B-BB5F-FA30874871C2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81FF-4352-4DC9-AE22-6E37C3B92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99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10C5-1CAE-4A4B-BB5F-FA30874871C2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981FF-4352-4DC9-AE22-6E37C3B92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1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A10C5-1CAE-4A4B-BB5F-FA30874871C2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981FF-4352-4DC9-AE22-6E37C3B92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15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83EE5D9-EE53-490E-81DE-0463B2D9882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9" b="18587"/>
          <a:stretch/>
        </p:blipFill>
        <p:spPr bwMode="auto">
          <a:xfrm>
            <a:off x="-1660760" y="5298211"/>
            <a:ext cx="13150072" cy="158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DD6DBD-69BF-469E-A0C1-4EA14575D62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9" b="18587"/>
          <a:stretch/>
        </p:blipFill>
        <p:spPr bwMode="auto">
          <a:xfrm>
            <a:off x="-1660760" y="3525057"/>
            <a:ext cx="13150072" cy="158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CB8091-7753-46B8-A863-C786D5411F9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9" b="18587"/>
          <a:stretch/>
        </p:blipFill>
        <p:spPr bwMode="auto">
          <a:xfrm>
            <a:off x="-1660760" y="1751903"/>
            <a:ext cx="13150072" cy="158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23C010-6083-464B-8623-5DA58F260B6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9" b="18587"/>
          <a:stretch/>
        </p:blipFill>
        <p:spPr bwMode="auto">
          <a:xfrm>
            <a:off x="-1660760" y="0"/>
            <a:ext cx="13150072" cy="158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0675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2929"/>
            </a:gs>
            <a:gs pos="100000">
              <a:srgbClr val="610B1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415F7A7-DAD9-4F6A-AB66-6BA7F55ED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6" y="-534231"/>
            <a:ext cx="8181567" cy="81815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918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2929"/>
            </a:gs>
            <a:gs pos="100000">
              <a:srgbClr val="610B1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415F7A7-DAD9-4F6A-AB66-6BA7F55ED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6" y="-534231"/>
            <a:ext cx="8181567" cy="81815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1061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2929"/>
            </a:gs>
            <a:gs pos="100000">
              <a:srgbClr val="610B1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415F7A7-DAD9-4F6A-AB66-6BA7F55ED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6" y="-534231"/>
            <a:ext cx="8181567" cy="81815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0564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765224F4-6CD7-4404-9331-1FAB60DCF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946" y="0"/>
            <a:ext cx="4588956" cy="3750365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EF99D3F-976A-41B8-A5BD-511999984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71" y="0"/>
            <a:ext cx="4588956" cy="3750365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872909F-23BA-4195-BF37-60D0EB2D0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946" y="3429000"/>
            <a:ext cx="4588956" cy="375036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2DCA566-370B-4D56-A182-7BD83DEAC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751" y="3412436"/>
            <a:ext cx="4588956" cy="3750365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589A333-2A2A-43AB-AB9C-529873C31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71" y="2331907"/>
            <a:ext cx="3471257" cy="283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43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83EE5D9-EE53-490E-81DE-0463B2D9882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9" b="18587"/>
          <a:stretch/>
        </p:blipFill>
        <p:spPr bwMode="auto">
          <a:xfrm>
            <a:off x="-1660760" y="5298211"/>
            <a:ext cx="13150072" cy="158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DD6DBD-69BF-469E-A0C1-4EA14575D62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9" b="18587"/>
          <a:stretch/>
        </p:blipFill>
        <p:spPr bwMode="auto">
          <a:xfrm>
            <a:off x="-1660760" y="3525057"/>
            <a:ext cx="13150072" cy="158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CB8091-7753-46B8-A863-C786D5411F9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9" b="18587"/>
          <a:stretch/>
        </p:blipFill>
        <p:spPr bwMode="auto">
          <a:xfrm>
            <a:off x="-1660760" y="1751903"/>
            <a:ext cx="13150072" cy="158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923C010-6083-464B-8623-5DA58F260B6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9" b="18587"/>
          <a:stretch/>
        </p:blipFill>
        <p:spPr bwMode="auto">
          <a:xfrm>
            <a:off x="-1660760" y="0"/>
            <a:ext cx="13150072" cy="158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16831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765224F4-6CD7-4404-9331-1FAB60DCF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946" y="0"/>
            <a:ext cx="4588956" cy="3750365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EF99D3F-976A-41B8-A5BD-511999984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71" y="0"/>
            <a:ext cx="4588956" cy="3750365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3872909F-23BA-4195-BF37-60D0EB2D0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7946" y="3429000"/>
            <a:ext cx="4588956" cy="375036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2DCA566-370B-4D56-A182-7BD83DEAC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751" y="3412436"/>
            <a:ext cx="4588956" cy="3750365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589A333-2A2A-43AB-AB9C-529873C31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71" y="2331907"/>
            <a:ext cx="3471257" cy="283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06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63392FB-2627-41C9-9A16-65EBD1C70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" r="1990" b="-2"/>
          <a:stretch/>
        </p:blipFill>
        <p:spPr>
          <a:xfrm>
            <a:off x="20" y="10"/>
            <a:ext cx="3252449" cy="338888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21F6EC40-8E8E-4810-9B55-DFE3DA4B7C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" r="1779" b="-2"/>
          <a:stretch/>
        </p:blipFill>
        <p:spPr>
          <a:xfrm>
            <a:off x="3326764" y="10"/>
            <a:ext cx="3261413" cy="338327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CAB704B-63AE-470C-8B67-26DE102AC5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r="1911" b="-2"/>
          <a:stretch/>
        </p:blipFill>
        <p:spPr>
          <a:xfrm>
            <a:off x="6653530" y="10"/>
            <a:ext cx="3252469" cy="338327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E8FA245-9BD9-46D5-ACF1-841B93B59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" r="1990" b="-3"/>
          <a:stretch/>
        </p:blipFill>
        <p:spPr>
          <a:xfrm>
            <a:off x="20" y="3469102"/>
            <a:ext cx="3252449" cy="3388893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FC49BEF-CEF0-4C61-96E0-2F753C53B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" r="1779" b="-2"/>
          <a:stretch/>
        </p:blipFill>
        <p:spPr>
          <a:xfrm>
            <a:off x="3326764" y="3469102"/>
            <a:ext cx="3261413" cy="3383280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9BC1358-6916-4BFE-BC11-5A450020E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" r="2122" b="-3"/>
          <a:stretch/>
        </p:blipFill>
        <p:spPr>
          <a:xfrm>
            <a:off x="6662472" y="3469102"/>
            <a:ext cx="3243528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36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3A2FC1-2C66-4021-9C94-73D3ACC48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85" y="-2826029"/>
            <a:ext cx="8312429" cy="8312429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EFB8E9-528B-4B46-BF31-DBD2815E9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83" y="1498110"/>
            <a:ext cx="8312429" cy="831242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88BF1A-725B-4B2D-9A4B-98E73306E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84" y="-647282"/>
            <a:ext cx="8312429" cy="831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32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63392FB-2627-41C9-9A16-65EBD1C70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" r="1990" b="-2"/>
          <a:stretch/>
        </p:blipFill>
        <p:spPr>
          <a:xfrm>
            <a:off x="20" y="10"/>
            <a:ext cx="3252449" cy="338888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21F6EC40-8E8E-4810-9B55-DFE3DA4B7C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" r="1779" b="-2"/>
          <a:stretch/>
        </p:blipFill>
        <p:spPr>
          <a:xfrm>
            <a:off x="3326764" y="10"/>
            <a:ext cx="3261413" cy="3383270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CAB704B-63AE-470C-8B67-26DE102AC5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" r="1911" b="-2"/>
          <a:stretch/>
        </p:blipFill>
        <p:spPr>
          <a:xfrm>
            <a:off x="6653530" y="10"/>
            <a:ext cx="3252469" cy="338327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E8FA245-9BD9-46D5-ACF1-841B93B59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" r="1990" b="-3"/>
          <a:stretch/>
        </p:blipFill>
        <p:spPr>
          <a:xfrm>
            <a:off x="20" y="3469102"/>
            <a:ext cx="3252449" cy="3388893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9FC49BEF-CEF0-4C61-96E0-2F753C53BD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" r="1779" b="-2"/>
          <a:stretch/>
        </p:blipFill>
        <p:spPr>
          <a:xfrm>
            <a:off x="3326764" y="3469102"/>
            <a:ext cx="3261413" cy="3383280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F9BC1358-6916-4BFE-BC11-5A450020E9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" r="2122" b="-3"/>
          <a:stretch/>
        </p:blipFill>
        <p:spPr>
          <a:xfrm>
            <a:off x="6662472" y="3469102"/>
            <a:ext cx="3243528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4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3A2FC1-2C66-4021-9C94-73D3ACC48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85" y="-2826029"/>
            <a:ext cx="8312429" cy="8312429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EFB8E9-528B-4B46-BF31-DBD2815E9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83" y="1498110"/>
            <a:ext cx="8312429" cy="831242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88BF1A-725B-4B2D-9A4B-98E73306E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84" y="-647282"/>
            <a:ext cx="8312429" cy="831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30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92929"/>
            </a:gs>
            <a:gs pos="100000">
              <a:srgbClr val="610B11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3415F7A7-DAD9-4F6A-AB66-6BA7F55ED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16" y="-534231"/>
            <a:ext cx="8181567" cy="81815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30174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0</Words>
  <Application>Microsoft Office PowerPoint</Application>
  <PresentationFormat>A4 Paper (210x297 mm)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Mohan, Naren</dc:creator>
  <cp:lastModifiedBy>Mohan, Naren</cp:lastModifiedBy>
  <cp:revision>6</cp:revision>
  <cp:lastPrinted>2019-11-10T06:40:46Z</cp:lastPrinted>
  <dcterms:created xsi:type="dcterms:W3CDTF">2019-11-10T04:52:13Z</dcterms:created>
  <dcterms:modified xsi:type="dcterms:W3CDTF">2019-11-10T06:40:58Z</dcterms:modified>
</cp:coreProperties>
</file>